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2.xml" ContentType="application/vnd.openxmlformats-officedocument.presentationml.slide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7fd77402ff33447b"/>
  </p:sldMasterIdLst>
  <p:sldIdLst>
    <p:sldId id="257" r:id="R35d42b50dbee4b8e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7fd77402ff33447b" /><Relationship Type="http://schemas.openxmlformats.org/officeDocument/2006/relationships/theme" Target="/ppt/slideMasters/theme/theme2.xml" Id="R20f6e384f1564586" /><Relationship Type="http://schemas.openxmlformats.org/officeDocument/2006/relationships/slide" Target="/ppt/slides/slide2.xml" Id="R35d42b50dbee4b8e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bed4a2e1fbda4bda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f688bc9cfe1e478c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1a3eddec2525438a" /><Relationship Type="http://schemas.openxmlformats.org/officeDocument/2006/relationships/slideMaster" Target="/ppt/slideMasters/slideMaster2.xml" Id="Re30d1e2d832b4c69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0f3cd1db84cb4ff8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1a3eddec2525438a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46d446d3fab6451d" /><Relationship Type="http://schemas.openxmlformats.org/officeDocument/2006/relationships/slideLayout" Target="/ppt/slideLayouts/slideLayout2.xml" Id="R89bc7bc92d7441ad" /><Relationship Type="http://schemas.openxmlformats.org/officeDocument/2006/relationships/slideLayout" Target="/ppt/slideLayouts/slideLayout3.xml" Id="R814d43da2a784a61" /><Relationship Type="http://schemas.openxmlformats.org/officeDocument/2006/relationships/slideLayout" Target="/ppt/slideLayouts/slideLayout4.xml" Id="Rc24ac73bd2f84bb9" /><Relationship Type="http://schemas.openxmlformats.org/officeDocument/2006/relationships/slideLayout" Target="/ppt/slideLayouts/slideLayout5.xml" Id="R174534fd248e49bf" /><Relationship Type="http://schemas.openxmlformats.org/officeDocument/2006/relationships/image" Target="/ppt/media/image2.bin" Id="R982bf6d0c5e04f61" /><Relationship Type="http://schemas.openxmlformats.org/officeDocument/2006/relationships/image" Target="/ppt/media/image.bin" Id="R4f1cdebd8d8c46f4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982bf6d0c5e04f61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4f1cdebd8d8c46f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c24ac73bd2f84bb9"/>
    <p:sldLayoutId id="2147483652" r:id="R814d43da2a784a61"/>
    <p:sldLayoutId id="2147483651" r:id="R89bc7bc92d7441ad"/>
    <p:sldLayoutId id="2147483654" r:id="R174534fd248e49bf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2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5c772a2604da4d48" /></Relationships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Snickeboa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50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No pages to include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2017-02-20T14:02:24.158Z</dcterms:created>
  <dcterms:modified xsi:type="dcterms:W3CDTF">2017-02-20T14:02:24.158Z</dcterms:modified>
</cp:coreProperties>
</file>